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20"/>
    <p:restoredTop sz="80408"/>
  </p:normalViewPr>
  <p:slideViewPr>
    <p:cSldViewPr snapToGrid="0">
      <p:cViewPr varScale="1">
        <p:scale>
          <a:sx n="97" d="100"/>
          <a:sy n="97" d="100"/>
        </p:scale>
        <p:origin x="4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51EFC-54DA-AC4B-9474-268CC4E85AC3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7287A-77C4-F343-AF0A-94A7C024534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2306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Put a video, make sure it is looped </a:t>
            </a:r>
          </a:p>
          <a:p>
            <a:r>
              <a:rPr lang="en-NL" dirty="0"/>
              <a:t>Then put a label centered, make sure it is big</a:t>
            </a:r>
          </a:p>
          <a:p>
            <a:r>
              <a:rPr lang="en-NL" dirty="0"/>
              <a:t>Then put a rectangle in the left side. Right click, “edit points”, make some changes in the format</a:t>
            </a:r>
          </a:p>
          <a:p>
            <a:r>
              <a:rPr lang="en-NL" dirty="0"/>
              <a:t>Click the label, then click the rectangle. </a:t>
            </a:r>
            <a:r>
              <a:rPr lang="en-NL"/>
              <a:t>Merge shapes, combine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7287A-77C4-F343-AF0A-94A7C0245345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58398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EE999-4CA2-5754-639B-093FBCA62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2590A3-2C1E-E931-EC04-5DBB17F967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E0C32-1CD7-74ED-6AC2-8A9F39D94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64953-3DA6-1C14-33CA-2AB662CA2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C9BF-9260-7477-7EAB-739FEDCA7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8342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FEC46-9CC1-444B-5C25-39C799CE5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9651DC-15BF-4089-5EF5-F2AA301DEE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54C76-59FD-ED1F-EF9F-A6FF5AC83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8E23B-0627-2F9C-39C0-88D21F2FA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FD352-F840-C2E7-A991-D12F210AA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53546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A7ABC6-7A2E-5283-396B-209641EF54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13EA5-242E-42A4-5E8A-38F71D1209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3E90A-AA86-22C2-882F-E8695D8DD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AB8B5-35F2-E99B-21DC-D7B2B0278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273B1-70F9-8190-C9A3-760EEDDFF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48782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2F81C-F219-ABA9-CAAF-BAE268FA5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BC8D3-8EEA-90F6-4627-6BD9F0BA3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32429-9C38-9279-AE4A-4F6051171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A19AC-CDA2-0DBC-688B-21EDE6F29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1BD03-00D6-3CE1-8B75-F1247CC51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3057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1C1EC-57C0-7B34-B2EC-D6467B3A3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E4E60-F1AE-67BA-138F-E68E2FEB6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F27D4-9DA8-9140-9766-AF8F4C674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1BADE-CF39-2816-26B4-A6E3DCDC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6FE29-62F0-E79C-84B5-5444FF678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68484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103B1-A72E-C8F3-67A0-6F3FCB997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222D8-E9CD-1DAB-C1AD-0F70E54B31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3FE39-87F4-B1FF-6248-353A483B2F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F576B-9A3E-8B71-29A4-1AFBCE824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2DB25E-B228-4922-4E50-94BAA77F7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B73D75-9A9B-FE9C-7012-00C016AC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36554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EA6AA-76C3-B308-1622-9B971F156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B67F5-1D88-96EB-DC6E-9086AC657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82D645-5A8E-4437-DC2B-151ABA05A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EAEAB1-C0BF-D1C5-E433-810FE3F345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4FC759-3D05-165E-BC54-2D2917A3A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0AA56F-04FF-97AC-BE47-D321FEC12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FD9783-77DA-6B65-EEE1-178018498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7BDBC1-D459-F48C-1540-DF45A0BD4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4303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3751D-45C4-2161-987A-0FF34027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BD3094-871F-B5C0-A95F-CDE92D843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CDCC98-500D-A8DC-3511-BC1FB35E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90A7AB-BEBC-3A59-996E-8AE7E9D49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04252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F0FF80-109F-A150-DB24-91B6F2C0D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1D399E-5B83-6830-5070-F2849885A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1DCBAB-0E40-05A3-2817-CB22663B9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7085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59AA0-589C-EB9C-DEDF-0218616C9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0B21F-00CC-39A7-ECE4-ECA1448C7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5F9784-B0C0-7AC8-C8E4-CB00042ECC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2C6C0-BF4B-8D0E-E6FB-9129DBC2F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169D8-BAA1-5934-8DC8-4B202CDD8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55DB1-5144-ED96-3265-07AB29638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28085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F85DB-2E61-45FB-5865-2CBC7C29F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E58B7D-D447-CFF5-A501-20FDABB10D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DAB679-A8EF-3F89-5C62-6E8551474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45F44-3AE0-F4D1-D2B2-DF8E65D43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A647A-7A05-68B7-BBD7-65C9E493F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934DB6-81FE-89DA-D0C3-85F0419DD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93083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60292A-21F8-002E-F9F6-28D2104A0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E28543-4187-49D6-52AE-319EA2949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11AE88-F2D1-5CEC-67F8-C0F0E434A5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C6C57-C1E5-41CF-08A2-19BAB8A222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00AB3-4C10-40A4-C146-88406BA79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03629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title="Person Skateboarding">
            <a:hlinkClick r:id="" action="ppaction://media"/>
            <a:extLst>
              <a:ext uri="{FF2B5EF4-FFF2-40B4-BE49-F238E27FC236}">
                <a16:creationId xmlns:a16="http://schemas.microsoft.com/office/drawing/2014/main" id="{EC458E74-9695-161F-4C87-1CF00819BC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791" y="-1"/>
            <a:ext cx="12192001" cy="68580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E7A1D8A-C6EB-4496-8438-FE0D4A246268}"/>
              </a:ext>
            </a:extLst>
          </p:cNvPr>
          <p:cNvSpPr txBox="1"/>
          <p:nvPr/>
        </p:nvSpPr>
        <p:spPr>
          <a:xfrm>
            <a:off x="1516581" y="-1"/>
            <a:ext cx="10672629" cy="6858000"/>
          </a:xfrm>
          <a:custGeom>
            <a:avLst/>
            <a:gdLst/>
            <a:ahLst/>
            <a:cxnLst/>
            <a:rect l="l" t="t" r="r" b="b"/>
            <a:pathLst>
              <a:path w="10672629" h="6858000">
                <a:moveTo>
                  <a:pt x="5093346" y="2719833"/>
                </a:moveTo>
                <a:cubicBezTo>
                  <a:pt x="5076732" y="2719833"/>
                  <a:pt x="5062905" y="2725674"/>
                  <a:pt x="5051864" y="2737357"/>
                </a:cubicBezTo>
                <a:cubicBezTo>
                  <a:pt x="5040823" y="2749040"/>
                  <a:pt x="5035303" y="2764035"/>
                  <a:pt x="5035303" y="2782341"/>
                </a:cubicBezTo>
                <a:cubicBezTo>
                  <a:pt x="5035303" y="2800739"/>
                  <a:pt x="5040801" y="2815757"/>
                  <a:pt x="5051798" y="2827394"/>
                </a:cubicBezTo>
                <a:cubicBezTo>
                  <a:pt x="5062795" y="2839030"/>
                  <a:pt x="5076644" y="2844848"/>
                  <a:pt x="5093346" y="2844848"/>
                </a:cubicBezTo>
                <a:cubicBezTo>
                  <a:pt x="5110466" y="2844848"/>
                  <a:pt x="5124568" y="2838982"/>
                  <a:pt x="5135654" y="2827251"/>
                </a:cubicBezTo>
                <a:cubicBezTo>
                  <a:pt x="5146739" y="2815519"/>
                  <a:pt x="5152282" y="2800549"/>
                  <a:pt x="5152282" y="2782341"/>
                </a:cubicBezTo>
                <a:cubicBezTo>
                  <a:pt x="5152282" y="2764221"/>
                  <a:pt x="5146717" y="2749273"/>
                  <a:pt x="5135587" y="2737497"/>
                </a:cubicBezTo>
                <a:cubicBezTo>
                  <a:pt x="5124457" y="2725721"/>
                  <a:pt x="5110377" y="2719833"/>
                  <a:pt x="5093346" y="2719833"/>
                </a:cubicBezTo>
                <a:close/>
                <a:moveTo>
                  <a:pt x="2022268" y="2705545"/>
                </a:moveTo>
                <a:lnTo>
                  <a:pt x="1975694" y="2856903"/>
                </a:lnTo>
                <a:lnTo>
                  <a:pt x="2069009" y="2856903"/>
                </a:lnTo>
                <a:close/>
                <a:moveTo>
                  <a:pt x="5880944" y="2609551"/>
                </a:moveTo>
                <a:lnTo>
                  <a:pt x="5889874" y="2609551"/>
                </a:lnTo>
                <a:cubicBezTo>
                  <a:pt x="5912561" y="2609551"/>
                  <a:pt x="5928650" y="2615388"/>
                  <a:pt x="5938143" y="2627062"/>
                </a:cubicBezTo>
                <a:cubicBezTo>
                  <a:pt x="5947635" y="2638735"/>
                  <a:pt x="5952381" y="2652395"/>
                  <a:pt x="5952382" y="2668041"/>
                </a:cubicBezTo>
                <a:cubicBezTo>
                  <a:pt x="5952381" y="2695500"/>
                  <a:pt x="5938819" y="2712661"/>
                  <a:pt x="5911696" y="2719526"/>
                </a:cubicBezTo>
                <a:lnTo>
                  <a:pt x="5880944" y="2722861"/>
                </a:lnTo>
                <a:close/>
                <a:moveTo>
                  <a:pt x="8466385" y="2451496"/>
                </a:moveTo>
                <a:lnTo>
                  <a:pt x="8466385" y="3150690"/>
                </a:lnTo>
                <a:lnTo>
                  <a:pt x="9050387" y="3150690"/>
                </a:lnTo>
                <a:lnTo>
                  <a:pt x="9050387" y="2961827"/>
                </a:lnTo>
                <a:lnTo>
                  <a:pt x="8786068" y="2961827"/>
                </a:lnTo>
                <a:lnTo>
                  <a:pt x="8786068" y="2895748"/>
                </a:lnTo>
                <a:lnTo>
                  <a:pt x="8970020" y="2895748"/>
                </a:lnTo>
                <a:lnTo>
                  <a:pt x="8970020" y="2706885"/>
                </a:lnTo>
                <a:lnTo>
                  <a:pt x="8786068" y="2706885"/>
                </a:lnTo>
                <a:lnTo>
                  <a:pt x="8786068" y="2640358"/>
                </a:lnTo>
                <a:lnTo>
                  <a:pt x="9050387" y="2640358"/>
                </a:lnTo>
                <a:lnTo>
                  <a:pt x="9050387" y="2451496"/>
                </a:lnTo>
                <a:close/>
                <a:moveTo>
                  <a:pt x="7818686" y="2451496"/>
                </a:moveTo>
                <a:lnTo>
                  <a:pt x="7818686" y="3150690"/>
                </a:lnTo>
                <a:lnTo>
                  <a:pt x="8138369" y="3150690"/>
                </a:lnTo>
                <a:lnTo>
                  <a:pt x="8138369" y="2935038"/>
                </a:lnTo>
                <a:lnTo>
                  <a:pt x="8330357" y="2935038"/>
                </a:lnTo>
                <a:lnTo>
                  <a:pt x="8330357" y="2746175"/>
                </a:lnTo>
                <a:lnTo>
                  <a:pt x="8138369" y="2746175"/>
                </a:lnTo>
                <a:lnTo>
                  <a:pt x="8138369" y="2640358"/>
                </a:lnTo>
                <a:lnTo>
                  <a:pt x="8397330" y="2640358"/>
                </a:lnTo>
                <a:lnTo>
                  <a:pt x="8397330" y="2451496"/>
                </a:lnTo>
                <a:close/>
                <a:moveTo>
                  <a:pt x="7363272" y="2451496"/>
                </a:moveTo>
                <a:lnTo>
                  <a:pt x="7363272" y="3150690"/>
                </a:lnTo>
                <a:lnTo>
                  <a:pt x="7682955" y="3150690"/>
                </a:lnTo>
                <a:lnTo>
                  <a:pt x="7682955" y="2451496"/>
                </a:lnTo>
                <a:close/>
                <a:moveTo>
                  <a:pt x="6702922" y="2451496"/>
                </a:moveTo>
                <a:lnTo>
                  <a:pt x="6702922" y="3150690"/>
                </a:lnTo>
                <a:lnTo>
                  <a:pt x="7287369" y="3150690"/>
                </a:lnTo>
                <a:lnTo>
                  <a:pt x="7287369" y="2961827"/>
                </a:lnTo>
                <a:lnTo>
                  <a:pt x="7023051" y="2961827"/>
                </a:lnTo>
                <a:lnTo>
                  <a:pt x="7023051" y="2451496"/>
                </a:lnTo>
                <a:close/>
                <a:moveTo>
                  <a:pt x="5561261" y="2451496"/>
                </a:moveTo>
                <a:lnTo>
                  <a:pt x="5683842" y="2451496"/>
                </a:lnTo>
                <a:lnTo>
                  <a:pt x="5695769" y="2516900"/>
                </a:lnTo>
                <a:cubicBezTo>
                  <a:pt x="5727003" y="2682095"/>
                  <a:pt x="5761686" y="2855988"/>
                  <a:pt x="5796895" y="3034094"/>
                </a:cubicBezTo>
                <a:lnTo>
                  <a:pt x="5819308" y="3150690"/>
                </a:lnTo>
                <a:lnTo>
                  <a:pt x="5561261" y="3150690"/>
                </a:lnTo>
                <a:close/>
                <a:moveTo>
                  <a:pt x="4113462" y="2451496"/>
                </a:moveTo>
                <a:lnTo>
                  <a:pt x="4692105" y="2451496"/>
                </a:lnTo>
                <a:lnTo>
                  <a:pt x="4692105" y="2640358"/>
                </a:lnTo>
                <a:lnTo>
                  <a:pt x="4433144" y="2640358"/>
                </a:lnTo>
                <a:lnTo>
                  <a:pt x="4433144" y="2746175"/>
                </a:lnTo>
                <a:lnTo>
                  <a:pt x="4625133" y="2746175"/>
                </a:lnTo>
                <a:lnTo>
                  <a:pt x="4625133" y="2935038"/>
                </a:lnTo>
                <a:lnTo>
                  <a:pt x="4433144" y="2935038"/>
                </a:lnTo>
                <a:lnTo>
                  <a:pt x="4433144" y="3150690"/>
                </a:lnTo>
                <a:lnTo>
                  <a:pt x="4113462" y="3150690"/>
                </a:lnTo>
                <a:close/>
                <a:moveTo>
                  <a:pt x="3132386" y="2451496"/>
                </a:moveTo>
                <a:lnTo>
                  <a:pt x="3716388" y="2451496"/>
                </a:lnTo>
                <a:lnTo>
                  <a:pt x="3716388" y="2640358"/>
                </a:lnTo>
                <a:lnTo>
                  <a:pt x="3452069" y="2640358"/>
                </a:lnTo>
                <a:lnTo>
                  <a:pt x="3452069" y="2706885"/>
                </a:lnTo>
                <a:lnTo>
                  <a:pt x="3636020" y="2706885"/>
                </a:lnTo>
                <a:lnTo>
                  <a:pt x="3636020" y="2895748"/>
                </a:lnTo>
                <a:lnTo>
                  <a:pt x="3452069" y="2895748"/>
                </a:lnTo>
                <a:lnTo>
                  <a:pt x="3452069" y="2961827"/>
                </a:lnTo>
                <a:lnTo>
                  <a:pt x="3716388" y="2961827"/>
                </a:lnTo>
                <a:lnTo>
                  <a:pt x="3716388" y="3150690"/>
                </a:lnTo>
                <a:lnTo>
                  <a:pt x="3132386" y="3150690"/>
                </a:lnTo>
                <a:close/>
                <a:moveTo>
                  <a:pt x="2424709" y="2451496"/>
                </a:moveTo>
                <a:lnTo>
                  <a:pt x="3048447" y="2451496"/>
                </a:lnTo>
                <a:lnTo>
                  <a:pt x="3048447" y="2771178"/>
                </a:lnTo>
                <a:lnTo>
                  <a:pt x="2896642" y="2771178"/>
                </a:lnTo>
                <a:lnTo>
                  <a:pt x="2896642" y="3150690"/>
                </a:lnTo>
                <a:lnTo>
                  <a:pt x="2576513" y="3150690"/>
                </a:lnTo>
                <a:lnTo>
                  <a:pt x="2576513" y="2771178"/>
                </a:lnTo>
                <a:lnTo>
                  <a:pt x="2424709" y="2771178"/>
                </a:lnTo>
                <a:close/>
                <a:moveTo>
                  <a:pt x="1800547" y="2451496"/>
                </a:moveTo>
                <a:lnTo>
                  <a:pt x="2243543" y="2451496"/>
                </a:lnTo>
                <a:lnTo>
                  <a:pt x="2482900" y="3150690"/>
                </a:lnTo>
                <a:lnTo>
                  <a:pt x="2165680" y="3150690"/>
                </a:lnTo>
                <a:lnTo>
                  <a:pt x="2126389" y="3035497"/>
                </a:lnTo>
                <a:lnTo>
                  <a:pt x="1918146" y="3035497"/>
                </a:lnTo>
                <a:lnTo>
                  <a:pt x="1878856" y="3150690"/>
                </a:lnTo>
                <a:lnTo>
                  <a:pt x="1561356" y="3150690"/>
                </a:lnTo>
                <a:close/>
                <a:moveTo>
                  <a:pt x="743397" y="2451496"/>
                </a:moveTo>
                <a:lnTo>
                  <a:pt x="1063080" y="2451496"/>
                </a:lnTo>
                <a:lnTo>
                  <a:pt x="1063080" y="2679203"/>
                </a:lnTo>
                <a:cubicBezTo>
                  <a:pt x="1104900" y="2675650"/>
                  <a:pt x="1138573" y="2654872"/>
                  <a:pt x="1164097" y="2616869"/>
                </a:cubicBezTo>
                <a:cubicBezTo>
                  <a:pt x="1189621" y="2578867"/>
                  <a:pt x="1202383" y="2523742"/>
                  <a:pt x="1202383" y="2451496"/>
                </a:cubicBezTo>
                <a:lnTo>
                  <a:pt x="1527870" y="2451496"/>
                </a:lnTo>
                <a:cubicBezTo>
                  <a:pt x="1527870" y="2541518"/>
                  <a:pt x="1516746" y="2614109"/>
                  <a:pt x="1494499" y="2669268"/>
                </a:cubicBezTo>
                <a:cubicBezTo>
                  <a:pt x="1472251" y="2724428"/>
                  <a:pt x="1438578" y="2767939"/>
                  <a:pt x="1393478" y="2799802"/>
                </a:cubicBezTo>
                <a:cubicBezTo>
                  <a:pt x="1486091" y="2867700"/>
                  <a:pt x="1537288" y="2984663"/>
                  <a:pt x="1547069" y="3150690"/>
                </a:cubicBezTo>
                <a:lnTo>
                  <a:pt x="1203673" y="3150690"/>
                </a:lnTo>
                <a:cubicBezTo>
                  <a:pt x="1195925" y="2987989"/>
                  <a:pt x="1149061" y="2905091"/>
                  <a:pt x="1063080" y="2901999"/>
                </a:cubicBezTo>
                <a:lnTo>
                  <a:pt x="1063080" y="3150690"/>
                </a:lnTo>
                <a:lnTo>
                  <a:pt x="743397" y="3150690"/>
                </a:lnTo>
                <a:close/>
                <a:moveTo>
                  <a:pt x="5093346" y="2440780"/>
                </a:moveTo>
                <a:cubicBezTo>
                  <a:pt x="5193613" y="2440780"/>
                  <a:pt x="5278510" y="2475696"/>
                  <a:pt x="5348034" y="2545526"/>
                </a:cubicBezTo>
                <a:cubicBezTo>
                  <a:pt x="5417557" y="2615357"/>
                  <a:pt x="5452319" y="2700397"/>
                  <a:pt x="5452319" y="2800646"/>
                </a:cubicBezTo>
                <a:cubicBezTo>
                  <a:pt x="5452319" y="2901278"/>
                  <a:pt x="5417581" y="2986636"/>
                  <a:pt x="5348107" y="3056723"/>
                </a:cubicBezTo>
                <a:cubicBezTo>
                  <a:pt x="5278632" y="3126809"/>
                  <a:pt x="5193711" y="3161852"/>
                  <a:pt x="5093346" y="3161852"/>
                </a:cubicBezTo>
                <a:cubicBezTo>
                  <a:pt x="4993393" y="3161852"/>
                  <a:pt x="4908725" y="3126856"/>
                  <a:pt x="4839341" y="3056862"/>
                </a:cubicBezTo>
                <a:cubicBezTo>
                  <a:pt x="4769958" y="2986869"/>
                  <a:pt x="4735265" y="2901464"/>
                  <a:pt x="4735265" y="2800646"/>
                </a:cubicBezTo>
                <a:cubicBezTo>
                  <a:pt x="4735265" y="2700215"/>
                  <a:pt x="4769982" y="2615130"/>
                  <a:pt x="4839415" y="2545390"/>
                </a:cubicBezTo>
                <a:cubicBezTo>
                  <a:pt x="4908847" y="2475650"/>
                  <a:pt x="4993491" y="2440780"/>
                  <a:pt x="5093346" y="2440780"/>
                </a:cubicBezTo>
                <a:close/>
                <a:moveTo>
                  <a:pt x="363439" y="2440780"/>
                </a:moveTo>
                <a:cubicBezTo>
                  <a:pt x="462693" y="2440780"/>
                  <a:pt x="556752" y="2457189"/>
                  <a:pt x="645617" y="2490005"/>
                </a:cubicBezTo>
                <a:lnTo>
                  <a:pt x="564315" y="2718940"/>
                </a:lnTo>
                <a:cubicBezTo>
                  <a:pt x="510030" y="2652562"/>
                  <a:pt x="452596" y="2619374"/>
                  <a:pt x="392014" y="2619374"/>
                </a:cubicBezTo>
                <a:cubicBezTo>
                  <a:pt x="362844" y="2619374"/>
                  <a:pt x="348258" y="2629792"/>
                  <a:pt x="348258" y="2650628"/>
                </a:cubicBezTo>
                <a:cubicBezTo>
                  <a:pt x="348258" y="2656199"/>
                  <a:pt x="353081" y="2662714"/>
                  <a:pt x="362727" y="2670172"/>
                </a:cubicBezTo>
                <a:cubicBezTo>
                  <a:pt x="372373" y="2677629"/>
                  <a:pt x="400374" y="2690397"/>
                  <a:pt x="446729" y="2708475"/>
                </a:cubicBezTo>
                <a:cubicBezTo>
                  <a:pt x="499126" y="2729139"/>
                  <a:pt x="539955" y="2748217"/>
                  <a:pt x="569216" y="2765709"/>
                </a:cubicBezTo>
                <a:cubicBezTo>
                  <a:pt x="598477" y="2783201"/>
                  <a:pt x="620460" y="2805716"/>
                  <a:pt x="635166" y="2833254"/>
                </a:cubicBezTo>
                <a:cubicBezTo>
                  <a:pt x="649872" y="2860792"/>
                  <a:pt x="657225" y="2892636"/>
                  <a:pt x="657225" y="2928787"/>
                </a:cubicBezTo>
                <a:cubicBezTo>
                  <a:pt x="657225" y="3004755"/>
                  <a:pt x="628489" y="3062591"/>
                  <a:pt x="571016" y="3102295"/>
                </a:cubicBezTo>
                <a:cubicBezTo>
                  <a:pt x="513542" y="3142000"/>
                  <a:pt x="430063" y="3161852"/>
                  <a:pt x="320576" y="3161852"/>
                </a:cubicBezTo>
                <a:cubicBezTo>
                  <a:pt x="198742" y="3161852"/>
                  <a:pt x="91883" y="3143539"/>
                  <a:pt x="0" y="3106914"/>
                </a:cubicBezTo>
                <a:lnTo>
                  <a:pt x="79991" y="2864940"/>
                </a:lnTo>
                <a:cubicBezTo>
                  <a:pt x="107645" y="2899989"/>
                  <a:pt x="136632" y="2926908"/>
                  <a:pt x="166951" y="2945698"/>
                </a:cubicBezTo>
                <a:cubicBezTo>
                  <a:pt x="197270" y="2964488"/>
                  <a:pt x="226154" y="2973883"/>
                  <a:pt x="253604" y="2973883"/>
                </a:cubicBezTo>
                <a:cubicBezTo>
                  <a:pt x="265863" y="2973883"/>
                  <a:pt x="275849" y="2970916"/>
                  <a:pt x="283560" y="2964984"/>
                </a:cubicBezTo>
                <a:cubicBezTo>
                  <a:pt x="291271" y="2959052"/>
                  <a:pt x="295127" y="2952196"/>
                  <a:pt x="295127" y="2944414"/>
                </a:cubicBezTo>
                <a:cubicBezTo>
                  <a:pt x="295127" y="2936833"/>
                  <a:pt x="291115" y="2929096"/>
                  <a:pt x="283092" y="2921201"/>
                </a:cubicBezTo>
                <a:cubicBezTo>
                  <a:pt x="275070" y="2913306"/>
                  <a:pt x="249613" y="2900064"/>
                  <a:pt x="206723" y="2881474"/>
                </a:cubicBezTo>
                <a:cubicBezTo>
                  <a:pt x="173501" y="2869233"/>
                  <a:pt x="144663" y="2856005"/>
                  <a:pt x="120206" y="2841789"/>
                </a:cubicBezTo>
                <a:cubicBezTo>
                  <a:pt x="95749" y="2827574"/>
                  <a:pt x="74289" y="2807010"/>
                  <a:pt x="55825" y="2780098"/>
                </a:cubicBezTo>
                <a:cubicBezTo>
                  <a:pt x="37361" y="2753185"/>
                  <a:pt x="28129" y="2719256"/>
                  <a:pt x="28129" y="2678310"/>
                </a:cubicBezTo>
                <a:cubicBezTo>
                  <a:pt x="28129" y="2599622"/>
                  <a:pt x="56690" y="2540361"/>
                  <a:pt x="113812" y="2500529"/>
                </a:cubicBezTo>
                <a:cubicBezTo>
                  <a:pt x="170934" y="2460696"/>
                  <a:pt x="254143" y="2440780"/>
                  <a:pt x="363439" y="2440780"/>
                </a:cubicBezTo>
                <a:close/>
                <a:moveTo>
                  <a:pt x="4007397" y="0"/>
                </a:moveTo>
                <a:lnTo>
                  <a:pt x="10672629" y="0"/>
                </a:lnTo>
                <a:lnTo>
                  <a:pt x="10672629" y="6858000"/>
                </a:lnTo>
                <a:lnTo>
                  <a:pt x="4007397" y="6858000"/>
                </a:lnTo>
                <a:cubicBezTo>
                  <a:pt x="2942454" y="6614786"/>
                  <a:pt x="5738076" y="6326688"/>
                  <a:pt x="5999035" y="5461348"/>
                </a:cubicBezTo>
                <a:cubicBezTo>
                  <a:pt x="6129515" y="5028678"/>
                  <a:pt x="6034526" y="4304778"/>
                  <a:pt x="5901176" y="3576572"/>
                </a:cubicBezTo>
                <a:lnTo>
                  <a:pt x="5819308" y="3150690"/>
                </a:lnTo>
                <a:lnTo>
                  <a:pt x="5880944" y="3150690"/>
                </a:lnTo>
                <a:lnTo>
                  <a:pt x="5880944" y="2898427"/>
                </a:lnTo>
                <a:cubicBezTo>
                  <a:pt x="5913454" y="2898427"/>
                  <a:pt x="5939238" y="2917909"/>
                  <a:pt x="5958297" y="2956874"/>
                </a:cubicBezTo>
                <a:cubicBezTo>
                  <a:pt x="5977357" y="2995839"/>
                  <a:pt x="5989854" y="3060445"/>
                  <a:pt x="5995788" y="3150690"/>
                </a:cubicBezTo>
                <a:lnTo>
                  <a:pt x="6326535" y="3150690"/>
                </a:lnTo>
                <a:cubicBezTo>
                  <a:pt x="6311945" y="3008620"/>
                  <a:pt x="6268041" y="2897378"/>
                  <a:pt x="6194823" y="2816964"/>
                </a:cubicBezTo>
                <a:cubicBezTo>
                  <a:pt x="6246614" y="2782608"/>
                  <a:pt x="6272510" y="2731776"/>
                  <a:pt x="6272511" y="2664469"/>
                </a:cubicBezTo>
                <a:cubicBezTo>
                  <a:pt x="6272510" y="2603556"/>
                  <a:pt x="6249524" y="2552833"/>
                  <a:pt x="6203553" y="2512298"/>
                </a:cubicBezTo>
                <a:cubicBezTo>
                  <a:pt x="6157582" y="2471763"/>
                  <a:pt x="6094842" y="2451496"/>
                  <a:pt x="6015336" y="2451496"/>
                </a:cubicBezTo>
                <a:lnTo>
                  <a:pt x="5683842" y="2451496"/>
                </a:lnTo>
                <a:lnTo>
                  <a:pt x="5651872" y="2276191"/>
                </a:lnTo>
                <a:cubicBezTo>
                  <a:pt x="5611292" y="2043125"/>
                  <a:pt x="5581763" y="1834672"/>
                  <a:pt x="5573151" y="16659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NL" sz="7200" b="1" dirty="0">
              <a:solidFill>
                <a:schemeClr val="bg1"/>
              </a:solidFill>
              <a:latin typeface="Gill Sans Ultra Bold" panose="020B0A02020104020203" pitchFamily="34" charset="77"/>
              <a:cs typeface="PHOSPHATE INLINE" panose="0200050605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18656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2" title="Two People Climbing A Mountain">
            <a:hlinkClick r:id="" action="ppaction://media"/>
            <a:extLst>
              <a:ext uri="{FF2B5EF4-FFF2-40B4-BE49-F238E27FC236}">
                <a16:creationId xmlns:a16="http://schemas.microsoft.com/office/drawing/2014/main" id="{715E9DD5-9DAD-ABBD-CD40-1E7B837092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466737-34E5-033A-716D-C0088985A295}"/>
              </a:ext>
            </a:extLst>
          </p:cNvPr>
          <p:cNvSpPr txBox="1"/>
          <p:nvPr/>
        </p:nvSpPr>
        <p:spPr>
          <a:xfrm>
            <a:off x="1119809" y="1905506"/>
            <a:ext cx="99523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6000" b="1" dirty="0">
                <a:solidFill>
                  <a:schemeClr val="bg1">
                    <a:alpha val="40745"/>
                  </a:schemeClr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HELPING EACH OTHER IS CRUCIAL</a:t>
            </a:r>
          </a:p>
        </p:txBody>
      </p:sp>
    </p:spTree>
    <p:extLst>
      <p:ext uri="{BB962C8B-B14F-4D97-AF65-F5344CB8AC3E}">
        <p14:creationId xmlns:p14="http://schemas.microsoft.com/office/powerpoint/2010/main" val="2879323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61</Words>
  <Application>Microsoft Macintosh PowerPoint</Application>
  <PresentationFormat>Widescreen</PresentationFormat>
  <Paragraphs>6</Paragraphs>
  <Slides>2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Gill Sans Ultra Bold</vt:lpstr>
      <vt:lpstr>LilyUPC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Sergio Giraldo</dc:creator>
  <cp:lastModifiedBy>Sergio Giraldo</cp:lastModifiedBy>
  <cp:revision>2</cp:revision>
  <dcterms:created xsi:type="dcterms:W3CDTF">2023-11-22T08:07:22Z</dcterms:created>
  <dcterms:modified xsi:type="dcterms:W3CDTF">2023-11-22T19:42:31Z</dcterms:modified>
</cp:coreProperties>
</file>

<file path=docProps/thumbnail.jpeg>
</file>